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5" r:id="rId1"/>
  </p:sldMasterIdLst>
  <p:notesMasterIdLst>
    <p:notesMasterId r:id="rId16"/>
  </p:notesMasterIdLst>
  <p:sldIdLst>
    <p:sldId id="284" r:id="rId2"/>
    <p:sldId id="322" r:id="rId3"/>
    <p:sldId id="314" r:id="rId4"/>
    <p:sldId id="285" r:id="rId5"/>
    <p:sldId id="296" r:id="rId6"/>
    <p:sldId id="297" r:id="rId7"/>
    <p:sldId id="298" r:id="rId8"/>
    <p:sldId id="315" r:id="rId9"/>
    <p:sldId id="316" r:id="rId10"/>
    <p:sldId id="317" r:id="rId11"/>
    <p:sldId id="318" r:id="rId12"/>
    <p:sldId id="319" r:id="rId13"/>
    <p:sldId id="320" r:id="rId14"/>
    <p:sldId id="321" r:id="rId15"/>
  </p:sldIdLst>
  <p:sldSz cx="12192000" cy="6858000"/>
  <p:notesSz cx="6735763" cy="98663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E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9"/>
    <p:restoredTop sz="94737"/>
  </p:normalViewPr>
  <p:slideViewPr>
    <p:cSldViewPr snapToGrid="0" snapToObjects="1">
      <p:cViewPr varScale="1">
        <p:scale>
          <a:sx n="84" d="100"/>
          <a:sy n="84" d="100"/>
        </p:scale>
        <p:origin x="-81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175A1-0A70-9645-A5E4-EF2A308921D5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305C9-0923-B34B-B65A-1934A1A87CE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5079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713B7-6917-094C-9007-6E210D11D21B}" type="datetimeFigureOut">
              <a:rPr lang="ru-RU" smtClean="0"/>
              <a:pPr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E8D4C-5C87-3C4F-89C0-D1930955D43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10" name="Рисунок 9" descr="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97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7" name="Рисунок 6" descr="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699911" y="4397159"/>
            <a:ext cx="10583385" cy="1790747"/>
            <a:chOff x="699911" y="4397159"/>
            <a:chExt cx="10583385" cy="1790747"/>
          </a:xfrm>
        </p:grpSpPr>
        <p:sp>
          <p:nvSpPr>
            <p:cNvPr id="8" name="TextBox 7"/>
            <p:cNvSpPr txBox="1"/>
            <p:nvPr/>
          </p:nvSpPr>
          <p:spPr>
            <a:xfrm>
              <a:off x="699911" y="4397159"/>
              <a:ext cx="5204178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79118" y="4402802"/>
              <a:ext cx="5204178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7629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4" name="Рисунок 3" descr="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699911" y="4408448"/>
            <a:ext cx="10583385" cy="1790747"/>
            <a:chOff x="699911" y="4397159"/>
            <a:chExt cx="10583385" cy="1790747"/>
          </a:xfrm>
        </p:grpSpPr>
        <p:sp>
          <p:nvSpPr>
            <p:cNvPr id="8" name="TextBox 7"/>
            <p:cNvSpPr txBox="1"/>
            <p:nvPr/>
          </p:nvSpPr>
          <p:spPr>
            <a:xfrm>
              <a:off x="699911" y="4397159"/>
              <a:ext cx="5204178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79118" y="4402802"/>
              <a:ext cx="5204178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</a:t>
              </a:r>
            </a:p>
            <a:p>
              <a:pPr>
                <a:lnSpc>
                  <a:spcPts val="2200"/>
                </a:lnSpc>
              </a:pPr>
              <a:r>
                <a:rPr lang="ru-RU" sz="1400" dirty="0" smtClean="0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762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7" name="Рисунок 6" descr="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29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4" name="Рисунок 3" descr="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2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6" name="Рисунок 5" descr="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2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9" name="Рисунок 8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97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4" name="Рисунок 3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97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8" name="Рисунок 7" descr="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0500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12" name="Рисунок 11" descr="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837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422" y="6468933"/>
            <a:ext cx="2441802" cy="180874"/>
          </a:xfrm>
          <a:prstGeom prst="rect">
            <a:avLst/>
          </a:prstGeom>
        </p:spPr>
      </p:pic>
      <p:pic>
        <p:nvPicPr>
          <p:cNvPr id="5" name="Рисунок 4" descr="У-Па — копия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8" name="Рисунок 7" descr="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901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8" name="Рисунок 7" descr="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9289" y="2585154"/>
            <a:ext cx="2404533" cy="2851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ru-RU" sz="1400" dirty="0" smtClean="0"/>
              <a:t> </a:t>
            </a:r>
          </a:p>
          <a:p>
            <a:pPr>
              <a:lnSpc>
                <a:spcPts val="2200"/>
              </a:lnSpc>
            </a:pPr>
            <a:r>
              <a:rPr lang="ru-RU" sz="1400" dirty="0" smtClean="0"/>
              <a:t> </a:t>
            </a:r>
          </a:p>
          <a:p>
            <a:pPr>
              <a:lnSpc>
                <a:spcPts val="2200"/>
              </a:lnSpc>
            </a:pPr>
            <a:r>
              <a:rPr lang="ru-RU" sz="1400" dirty="0" smtClean="0"/>
              <a:t> </a:t>
            </a:r>
          </a:p>
          <a:p>
            <a:pPr>
              <a:lnSpc>
                <a:spcPts val="2200"/>
              </a:lnSpc>
            </a:pPr>
            <a:r>
              <a:rPr lang="ru-RU" sz="1400" dirty="0" smtClean="0"/>
              <a:t> </a:t>
            </a:r>
          </a:p>
          <a:p>
            <a:pPr>
              <a:lnSpc>
                <a:spcPts val="2200"/>
              </a:lnSpc>
            </a:pPr>
            <a:r>
              <a:rPr lang="ru-RU" sz="1400" dirty="0" smtClean="0"/>
              <a:t> </a:t>
            </a:r>
          </a:p>
          <a:p>
            <a:pPr>
              <a:lnSpc>
                <a:spcPts val="2200"/>
              </a:lnSpc>
            </a:pPr>
            <a:r>
              <a:rPr lang="ru-RU" sz="1400" dirty="0" smtClean="0"/>
              <a:t> </a:t>
            </a:r>
          </a:p>
          <a:p>
            <a:pPr>
              <a:lnSpc>
                <a:spcPts val="2200"/>
              </a:lnSpc>
            </a:pPr>
            <a:r>
              <a:rPr lang="ru-RU" sz="1400" dirty="0" smtClean="0"/>
              <a:t> </a:t>
            </a:r>
          </a:p>
          <a:p>
            <a:pPr>
              <a:lnSpc>
                <a:spcPts val="2200"/>
              </a:lnSpc>
            </a:pPr>
            <a:r>
              <a:rPr lang="ru-RU" sz="1400" dirty="0" smtClean="0"/>
              <a:t> </a:t>
            </a:r>
          </a:p>
          <a:p>
            <a:pPr>
              <a:lnSpc>
                <a:spcPts val="2200"/>
              </a:lnSpc>
            </a:pPr>
            <a:r>
              <a:rPr lang="ru-RU" sz="1400" dirty="0" smtClean="0"/>
              <a:t> </a:t>
            </a:r>
          </a:p>
          <a:p>
            <a:pPr>
              <a:lnSpc>
                <a:spcPts val="1800"/>
              </a:lnSpc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xmlns="" val="17629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6" name="Рисунок 5" descr="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2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У-Па — копия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6" y="5823159"/>
            <a:ext cx="819914" cy="954026"/>
          </a:xfrm>
          <a:prstGeom prst="rect">
            <a:avLst/>
          </a:prstGeom>
        </p:spPr>
      </p:pic>
      <p:pic>
        <p:nvPicPr>
          <p:cNvPr id="4" name="Рисунок 3" descr="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292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</TotalTime>
  <Words>33</Words>
  <Application>Microsoft Office PowerPoint</Application>
  <PresentationFormat>Произвольный</PresentationFormat>
  <Paragraphs>33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Derral</cp:lastModifiedBy>
  <cp:revision>70</cp:revision>
  <dcterms:created xsi:type="dcterms:W3CDTF">2019-04-18T07:16:07Z</dcterms:created>
  <dcterms:modified xsi:type="dcterms:W3CDTF">2019-09-03T07:12:09Z</dcterms:modified>
</cp:coreProperties>
</file>